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5ACA1-34BE-298B-0D08-8F63919D5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54D308-6F05-06B1-E42B-C85D40899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EC9C10-7E74-5938-101C-E48579E2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EC81-D777-55D9-DDE5-0F725066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DB36EA-FD2B-CEE1-0E53-59A4E922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748E68-E6A4-C2F3-0875-2C8CF876F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316D3B-D9AC-1281-808A-2519C6A3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196931-46D0-4095-6937-1C293425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B79D08-F1D4-77A6-CDA3-438A44B61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7394CF-604D-9A54-AE13-58E4BE39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EFED88-724D-4FD5-071F-44A7921E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7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1B2ACD-4BA4-66E6-872A-043C59E37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3D1723-AC54-C10F-B1CD-DD9A716D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0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86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 jingshan</dc:creator>
  <cp:lastModifiedBy>bai jingshan</cp:lastModifiedBy>
  <cp:revision>5</cp:revision>
  <dcterms:created xsi:type="dcterms:W3CDTF">2022-12-19T14:13:54Z</dcterms:created>
  <dcterms:modified xsi:type="dcterms:W3CDTF">2022-12-20T13:38:06Z</dcterms:modified>
</cp:coreProperties>
</file>